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9"/>
  </p:notesMasterIdLst>
  <p:sldIdLst>
    <p:sldId id="256" r:id="rId2"/>
    <p:sldId id="258" r:id="rId3"/>
    <p:sldId id="260" r:id="rId4"/>
    <p:sldId id="259" r:id="rId5"/>
    <p:sldId id="261" r:id="rId6"/>
    <p:sldId id="262" r:id="rId7"/>
    <p:sldId id="264" r:id="rId8"/>
    <p:sldId id="265" r:id="rId9"/>
    <p:sldId id="266" r:id="rId10"/>
    <p:sldId id="263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BD1B5-A8FF-43CB-AA38-771C25BF0E9D}" v="27" dt="2023-11-11T09:10:27.9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7618" autoAdjust="0"/>
  </p:normalViewPr>
  <p:slideViewPr>
    <p:cSldViewPr snapToGrid="0">
      <p:cViewPr varScale="1">
        <p:scale>
          <a:sx n="72" d="100"/>
          <a:sy n="72" d="100"/>
        </p:scale>
        <p:origin x="9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博松 田" userId="125b061fdf7522c5" providerId="LiveId" clId="{D43BD1B5-A8FF-43CB-AA38-771C25BF0E9D}"/>
    <pc:docChg chg="undo custSel addSld delSld modSld sldOrd">
      <pc:chgData name="博松 田" userId="125b061fdf7522c5" providerId="LiveId" clId="{D43BD1B5-A8FF-43CB-AA38-771C25BF0E9D}" dt="2023-11-20T10:03:35.015" v="5988" actId="1076"/>
      <pc:docMkLst>
        <pc:docMk/>
      </pc:docMkLst>
      <pc:sldChg chg="modSp mod modNotesTx">
        <pc:chgData name="博松 田" userId="125b061fdf7522c5" providerId="LiveId" clId="{D43BD1B5-A8FF-43CB-AA38-771C25BF0E9D}" dt="2023-11-20T10:03:35.015" v="5988" actId="1076"/>
        <pc:sldMkLst>
          <pc:docMk/>
          <pc:sldMk cId="801036839" sldId="256"/>
        </pc:sldMkLst>
        <pc:spChg chg="mod">
          <ac:chgData name="博松 田" userId="125b061fdf7522c5" providerId="LiveId" clId="{D43BD1B5-A8FF-43CB-AA38-771C25BF0E9D}" dt="2023-11-11T06:23:35.812" v="9" actId="403"/>
          <ac:spMkLst>
            <pc:docMk/>
            <pc:sldMk cId="801036839" sldId="256"/>
            <ac:spMk id="2" creationId="{A675B2BA-16A2-A15B-0627-9E6829E6CC55}"/>
          </ac:spMkLst>
        </pc:spChg>
        <pc:spChg chg="mod">
          <ac:chgData name="博松 田" userId="125b061fdf7522c5" providerId="LiveId" clId="{D43BD1B5-A8FF-43CB-AA38-771C25BF0E9D}" dt="2023-11-11T07:51:38.905" v="195" actId="20577"/>
          <ac:spMkLst>
            <pc:docMk/>
            <pc:sldMk cId="801036839" sldId="256"/>
            <ac:spMk id="3" creationId="{457FA779-50FE-B70B-1B71-FA56F466161B}"/>
          </ac:spMkLst>
        </pc:spChg>
        <pc:picChg chg="mod">
          <ac:chgData name="博松 田" userId="125b061fdf7522c5" providerId="LiveId" clId="{D43BD1B5-A8FF-43CB-AA38-771C25BF0E9D}" dt="2023-11-20T10:03:35.015" v="5988" actId="1076"/>
          <ac:picMkLst>
            <pc:docMk/>
            <pc:sldMk cId="801036839" sldId="256"/>
            <ac:picMk id="23" creationId="{3893EA65-F263-1C7E-EFFF-AA4FF0568A47}"/>
          </ac:picMkLst>
        </pc:picChg>
      </pc:sldChg>
      <pc:sldChg chg="modSp mod modNotesTx">
        <pc:chgData name="博松 田" userId="125b061fdf7522c5" providerId="LiveId" clId="{D43BD1B5-A8FF-43CB-AA38-771C25BF0E9D}" dt="2023-11-11T08:33:20.770" v="2931" actId="20577"/>
        <pc:sldMkLst>
          <pc:docMk/>
          <pc:sldMk cId="2919520395" sldId="257"/>
        </pc:sldMkLst>
        <pc:picChg chg="mod">
          <ac:chgData name="博松 田" userId="125b061fdf7522c5" providerId="LiveId" clId="{D43BD1B5-A8FF-43CB-AA38-771C25BF0E9D}" dt="2023-11-11T07:47:24.788" v="110" actId="1076"/>
          <ac:picMkLst>
            <pc:docMk/>
            <pc:sldMk cId="2919520395" sldId="257"/>
            <ac:picMk id="17" creationId="{7D272891-25CF-CF0A-AB22-B01C7A9670B9}"/>
          </ac:picMkLst>
        </pc:picChg>
      </pc:sldChg>
      <pc:sldChg chg="modNotesTx">
        <pc:chgData name="博松 田" userId="125b061fdf7522c5" providerId="LiveId" clId="{D43BD1B5-A8FF-43CB-AA38-771C25BF0E9D}" dt="2023-11-11T08:57:00.676" v="4530" actId="20577"/>
        <pc:sldMkLst>
          <pc:docMk/>
          <pc:sldMk cId="1921095933" sldId="260"/>
        </pc:sldMkLst>
      </pc:sldChg>
      <pc:sldChg chg="modSp mod modNotesTx">
        <pc:chgData name="博松 田" userId="125b061fdf7522c5" providerId="LiveId" clId="{D43BD1B5-A8FF-43CB-AA38-771C25BF0E9D}" dt="2023-11-11T08:45:14.065" v="3742" actId="20577"/>
        <pc:sldMkLst>
          <pc:docMk/>
          <pc:sldMk cId="4162551891" sldId="262"/>
        </pc:sldMkLst>
        <pc:spChg chg="mod">
          <ac:chgData name="博松 田" userId="125b061fdf7522c5" providerId="LiveId" clId="{D43BD1B5-A8FF-43CB-AA38-771C25BF0E9D}" dt="2023-11-11T08:36:15.451" v="3015" actId="404"/>
          <ac:spMkLst>
            <pc:docMk/>
            <pc:sldMk cId="4162551891" sldId="262"/>
            <ac:spMk id="3" creationId="{457FA779-50FE-B70B-1B71-FA56F466161B}"/>
          </ac:spMkLst>
        </pc:spChg>
        <pc:picChg chg="mod modCrop">
          <ac:chgData name="博松 田" userId="125b061fdf7522c5" providerId="LiveId" clId="{D43BD1B5-A8FF-43CB-AA38-771C25BF0E9D}" dt="2023-11-11T08:35:28.709" v="3011" actId="1076"/>
          <ac:picMkLst>
            <pc:docMk/>
            <pc:sldMk cId="4162551891" sldId="262"/>
            <ac:picMk id="10" creationId="{4488A2BD-D419-E3F0-A35D-100461535243}"/>
          </ac:picMkLst>
        </pc:picChg>
      </pc:sldChg>
      <pc:sldChg chg="modNotesTx">
        <pc:chgData name="博松 田" userId="125b061fdf7522c5" providerId="LiveId" clId="{D43BD1B5-A8FF-43CB-AA38-771C25BF0E9D}" dt="2023-11-11T09:13:25.288" v="5553" actId="20577"/>
        <pc:sldMkLst>
          <pc:docMk/>
          <pc:sldMk cId="529940672" sldId="263"/>
        </pc:sldMkLst>
      </pc:sldChg>
      <pc:sldChg chg="modNotesTx">
        <pc:chgData name="博松 田" userId="125b061fdf7522c5" providerId="LiveId" clId="{D43BD1B5-A8FF-43CB-AA38-771C25BF0E9D}" dt="2023-11-11T09:19:41.946" v="5944" actId="20577"/>
        <pc:sldMkLst>
          <pc:docMk/>
          <pc:sldMk cId="816893002" sldId="265"/>
        </pc:sldMkLst>
      </pc:sldChg>
      <pc:sldChg chg="addSp delSp modSp add mod modNotesTx">
        <pc:chgData name="博松 田" userId="125b061fdf7522c5" providerId="LiveId" clId="{D43BD1B5-A8FF-43CB-AA38-771C25BF0E9D}" dt="2023-11-11T08:24:55.666" v="2136" actId="20577"/>
        <pc:sldMkLst>
          <pc:docMk/>
          <pc:sldMk cId="2232295941" sldId="266"/>
        </pc:sldMkLst>
        <pc:spChg chg="mod">
          <ac:chgData name="博松 田" userId="125b061fdf7522c5" providerId="LiveId" clId="{D43BD1B5-A8FF-43CB-AA38-771C25BF0E9D}" dt="2023-11-11T07:56:42.162" v="377" actId="1076"/>
          <ac:spMkLst>
            <pc:docMk/>
            <pc:sldMk cId="2232295941" sldId="266"/>
            <ac:spMk id="2" creationId="{A675B2BA-16A2-A15B-0627-9E6829E6CC55}"/>
          </ac:spMkLst>
        </pc:spChg>
        <pc:spChg chg="del">
          <ac:chgData name="博松 田" userId="125b061fdf7522c5" providerId="LiveId" clId="{D43BD1B5-A8FF-43CB-AA38-771C25BF0E9D}" dt="2023-11-11T07:43:25.766" v="18" actId="478"/>
          <ac:spMkLst>
            <pc:docMk/>
            <pc:sldMk cId="2232295941" sldId="266"/>
            <ac:spMk id="3" creationId="{457FA779-50FE-B70B-1B71-FA56F466161B}"/>
          </ac:spMkLst>
        </pc:spChg>
        <pc:spChg chg="add del mod">
          <ac:chgData name="博松 田" userId="125b061fdf7522c5" providerId="LiveId" clId="{D43BD1B5-A8FF-43CB-AA38-771C25BF0E9D}" dt="2023-11-11T07:50:01.340" v="149" actId="478"/>
          <ac:spMkLst>
            <pc:docMk/>
            <pc:sldMk cId="2232295941" sldId="266"/>
            <ac:spMk id="5" creationId="{12B20448-7D94-4A3C-E0B8-82BD0C748B7F}"/>
          </ac:spMkLst>
        </pc:spChg>
        <pc:spChg chg="add mod">
          <ac:chgData name="博松 田" userId="125b061fdf7522c5" providerId="LiveId" clId="{D43BD1B5-A8FF-43CB-AA38-771C25BF0E9D}" dt="2023-11-11T07:56:33.619" v="376" actId="1076"/>
          <ac:spMkLst>
            <pc:docMk/>
            <pc:sldMk cId="2232295941" sldId="266"/>
            <ac:spMk id="6" creationId="{090E3D13-3E96-CAC0-472E-00C037D6CDBE}"/>
          </ac:spMkLst>
        </pc:spChg>
        <pc:spChg chg="del">
          <ac:chgData name="博松 田" userId="125b061fdf7522c5" providerId="LiveId" clId="{D43BD1B5-A8FF-43CB-AA38-771C25BF0E9D}" dt="2023-11-11T07:43:18.749" v="15" actId="478"/>
          <ac:spMkLst>
            <pc:docMk/>
            <pc:sldMk cId="2232295941" sldId="266"/>
            <ac:spMk id="45" creationId="{4EE02CF2-1BDC-2069-2A9E-E62F120434B6}"/>
          </ac:spMkLst>
        </pc:spChg>
        <pc:picChg chg="add del mod">
          <ac:chgData name="博松 田" userId="125b061fdf7522c5" providerId="LiveId" clId="{D43BD1B5-A8FF-43CB-AA38-771C25BF0E9D}" dt="2023-11-11T07:43:42.794" v="25" actId="1076"/>
          <ac:picMkLst>
            <pc:docMk/>
            <pc:sldMk cId="2232295941" sldId="266"/>
            <ac:picMk id="23" creationId="{3893EA65-F263-1C7E-EFFF-AA4FF0568A47}"/>
          </ac:picMkLst>
        </pc:picChg>
      </pc:sldChg>
      <pc:sldChg chg="addSp delSp modSp new del">
        <pc:chgData name="博松 田" userId="125b061fdf7522c5" providerId="LiveId" clId="{D43BD1B5-A8FF-43CB-AA38-771C25BF0E9D}" dt="2023-11-11T07:39:16.460" v="13" actId="47"/>
        <pc:sldMkLst>
          <pc:docMk/>
          <pc:sldMk cId="4204398636" sldId="266"/>
        </pc:sldMkLst>
        <pc:picChg chg="add del mod">
          <ac:chgData name="博松 田" userId="125b061fdf7522c5" providerId="LiveId" clId="{D43BD1B5-A8FF-43CB-AA38-771C25BF0E9D}" dt="2023-11-11T07:39:14.723" v="12"/>
          <ac:picMkLst>
            <pc:docMk/>
            <pc:sldMk cId="4204398636" sldId="266"/>
            <ac:picMk id="4" creationId="{F3EE385C-A4E1-5AEB-CB31-E087C8979B61}"/>
          </ac:picMkLst>
        </pc:picChg>
      </pc:sldChg>
      <pc:sldChg chg="delSp modSp add mod modNotesTx">
        <pc:chgData name="博松 田" userId="125b061fdf7522c5" providerId="LiveId" clId="{D43BD1B5-A8FF-43CB-AA38-771C25BF0E9D}" dt="2023-11-11T08:48:25.682" v="3971" actId="20577"/>
        <pc:sldMkLst>
          <pc:docMk/>
          <pc:sldMk cId="4122060510" sldId="267"/>
        </pc:sldMkLst>
        <pc:spChg chg="mod">
          <ac:chgData name="博松 田" userId="125b061fdf7522c5" providerId="LiveId" clId="{D43BD1B5-A8FF-43CB-AA38-771C25BF0E9D}" dt="2023-11-11T08:47:16.146" v="3886" actId="1076"/>
          <ac:spMkLst>
            <pc:docMk/>
            <pc:sldMk cId="4122060510" sldId="267"/>
            <ac:spMk id="3" creationId="{457FA779-50FE-B70B-1B71-FA56F466161B}"/>
          </ac:spMkLst>
        </pc:spChg>
        <pc:picChg chg="del">
          <ac:chgData name="博松 田" userId="125b061fdf7522c5" providerId="LiveId" clId="{D43BD1B5-A8FF-43CB-AA38-771C25BF0E9D}" dt="2023-11-11T08:45:47.040" v="3760" actId="478"/>
          <ac:picMkLst>
            <pc:docMk/>
            <pc:sldMk cId="4122060510" sldId="267"/>
            <ac:picMk id="10" creationId="{4488A2BD-D419-E3F0-A35D-100461535243}"/>
          </ac:picMkLst>
        </pc:picChg>
        <pc:picChg chg="mod">
          <ac:chgData name="博松 田" userId="125b061fdf7522c5" providerId="LiveId" clId="{D43BD1B5-A8FF-43CB-AA38-771C25BF0E9D}" dt="2023-11-11T08:46:56.105" v="3881" actId="1076"/>
          <ac:picMkLst>
            <pc:docMk/>
            <pc:sldMk cId="4122060510" sldId="267"/>
            <ac:picMk id="17" creationId="{7D272891-25CF-CF0A-AB22-B01C7A9670B9}"/>
          </ac:picMkLst>
        </pc:picChg>
      </pc:sldChg>
      <pc:sldChg chg="modSp add mod ord modNotesTx">
        <pc:chgData name="博松 田" userId="125b061fdf7522c5" providerId="LiveId" clId="{D43BD1B5-A8FF-43CB-AA38-771C25BF0E9D}" dt="2023-11-11T09:20:25.227" v="5984" actId="1076"/>
        <pc:sldMkLst>
          <pc:docMk/>
          <pc:sldMk cId="3927787175" sldId="268"/>
        </pc:sldMkLst>
        <pc:spChg chg="mod">
          <ac:chgData name="博松 田" userId="125b061fdf7522c5" providerId="LiveId" clId="{D43BD1B5-A8FF-43CB-AA38-771C25BF0E9D}" dt="2023-11-11T09:20:25.227" v="5984" actId="1076"/>
          <ac:spMkLst>
            <pc:docMk/>
            <pc:sldMk cId="3927787175" sldId="268"/>
            <ac:spMk id="3" creationId="{457FA779-50FE-B70B-1B71-FA56F466161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36C92-6B85-4C0F-AE44-7E10E7EAEB21}" type="datetimeFigureOut">
              <a:rPr lang="zh-CN" altLang="en-US" smtClean="0"/>
              <a:t>2023/12/7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53384-B802-4AA2-8B0B-5A9C21555A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64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r>
              <a:rPr lang="zh-CN" altLang="en-US" dirty="0"/>
              <a:t>老师好同学们好 ，我是田博松，我选择的题目是第四个智能计步器。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3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99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可以清零步数、设置目标步数。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达到目标步数后发出蜂鸣提示并且流水灯循环。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目标步数，当达目标步数以后蜂鸣器会发出声音，显示流水灯。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能够自定义个人信息，如体重等。</a:t>
            </a: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en-US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OLED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显示目标步数、当前步数、当前步速和消耗的卡路里。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能够显示当前气温，以便更好的让用户掌握环境状态。</a:t>
            </a: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63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25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237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706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53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617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19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r>
              <a:rPr lang="zh-CN" altLang="en-US" dirty="0"/>
              <a:t>我们的汇报分为三个部分，分别是系统的设计思路、功能实现方法、创新点和未来展望。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090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r>
              <a:rPr lang="zh-CN" altLang="en-US" dirty="0"/>
              <a:t>首先是第一部分，系统设计思路。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857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>
              <a:spcBef>
                <a:spcPts val="300"/>
              </a:spcBef>
            </a:pPr>
            <a:r>
              <a:rPr lang="zh-CN" altLang="en-US" dirty="0"/>
              <a:t>其中，</a:t>
            </a:r>
            <a:endParaRPr lang="en-US" altLang="zh-CN" dirty="0"/>
          </a:p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可以清零步数、设置目标步数。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达到目标步数后发出蜂鸣提示并且流水灯循环。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目标步数，当达目标步数以后蜂鸣器会发出声音，显示流水灯。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能够自定义个人信息，如体重等。</a:t>
            </a: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en-US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OLED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显示目标步数、当前步数、当前步速和消耗的卡路里。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能够显示当前气温</a:t>
            </a:r>
            <a:r>
              <a:rPr lang="zh-CN" alt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、运动时间</a:t>
            </a: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，以便更好的让用户掌握</a:t>
            </a:r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运动</a:t>
            </a: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状态。</a:t>
            </a: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>
              <a:lnSpc>
                <a:spcPts val="3300"/>
              </a:lnSpc>
            </a:pPr>
            <a:r>
              <a:rPr lang="zh-CN" altLang="en-US" dirty="0"/>
              <a:t>其中，自定义个人信息、显示当前气温和运动时间是再要求基础上新添加的功能。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136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r>
              <a:rPr lang="zh-CN" altLang="en-US" dirty="0"/>
              <a:t>为了实现上述功能，我使用了如上模块，其中</a:t>
            </a:r>
            <a:endParaRPr lang="en-US" altLang="zh-CN" dirty="0"/>
          </a:p>
          <a:p>
            <a:pPr indent="266700" algn="just">
              <a:spcBef>
                <a:spcPts val="300"/>
              </a:spcBef>
            </a:pP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STM32F407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开发板，作为本系统的核心控制器，负责接收加速度传感器的信号，计算步数和卡路里，控制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OLED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显示屏、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LED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模块和蜂鸣器的工作。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2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MPU6050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加速度传感器，作为本系统的输入设备，负责检测用户的运动状态，输出加速度信号和温度信息。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3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OLED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显示屏，作为本系统的输出设备，负责显示用户的步数、步速、卡路里等信息。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4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）按键模块，作为本系统的输入设备，负责检测用户的按键信号，实现预设步数、重置步数的功能</a:t>
            </a:r>
            <a:r>
              <a:rPr lang="zh-CN" altLang="en-US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，切换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OLED</a:t>
            </a:r>
            <a:r>
              <a:rPr lang="zh-CN" altLang="en-US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屏幕查看信息。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5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）蜂鸣器，作为本系统的输出设备，负责在用户达到目标步数时发出提示音。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6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LED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模块，作为本系统的输出设备，负责在用户达到目标步数时循环闪烁。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7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）电源模块，作为本系统的</a:t>
            </a:r>
            <a:r>
              <a:rPr lang="zh-CN" altLang="en-US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移动</a:t>
            </a:r>
            <a:r>
              <a:rPr lang="zh-CN" altLang="zh-CN" sz="1800" kern="1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电源供应，负责为整个系统提供电源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608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r>
              <a:rPr lang="zh-CN" altLang="en-US" dirty="0"/>
              <a:t>我们想要实现的预期效果如图所示，一共三个界面</a:t>
            </a:r>
            <a:endParaRPr lang="en-US" altLang="zh-CN" dirty="0"/>
          </a:p>
          <a:p>
            <a:pPr>
              <a:lnSpc>
                <a:spcPts val="3300"/>
              </a:lnSpc>
            </a:pPr>
            <a:r>
              <a:rPr lang="zh-CN" altLang="en-US" dirty="0"/>
              <a:t>在</a:t>
            </a:r>
            <a:r>
              <a:rPr lang="en-US" altLang="zh-CN" dirty="0"/>
              <a:t>MCU</a:t>
            </a:r>
            <a:r>
              <a:rPr lang="zh-CN" altLang="en-US" dirty="0"/>
              <a:t>初始化完成之后，首先在第一个界面会让用户设置自己的目标步数，设定完成以后在第二个界面设置自己的体重信息，然后再第三个界面进行计步，包括显示目标步数、当前步数、当前步速，消耗卡路里。其中在运动过程中，这个界面还可以通过按键与上一个界面进行切换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297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r>
              <a:rPr lang="zh-CN" altLang="en-US" dirty="0"/>
              <a:t>在第一个界面中，在设备初始化完成之后，</a:t>
            </a:r>
            <a:r>
              <a:rPr lang="en-US" altLang="zh-CN" dirty="0"/>
              <a:t>OLED</a:t>
            </a:r>
            <a:r>
              <a:rPr lang="zh-CN" altLang="en-US" dirty="0"/>
              <a:t>显示提示文字和目标步数，当按下</a:t>
            </a:r>
            <a:r>
              <a:rPr lang="en-US" altLang="zh-CN" dirty="0"/>
              <a:t>KEY2</a:t>
            </a:r>
            <a:r>
              <a:rPr lang="zh-CN" altLang="en-US" dirty="0"/>
              <a:t>时，目标步数增加</a:t>
            </a:r>
            <a:r>
              <a:rPr lang="en-US" altLang="zh-CN" dirty="0"/>
              <a:t>10</a:t>
            </a:r>
            <a:r>
              <a:rPr lang="zh-CN" altLang="en-US" dirty="0"/>
              <a:t>，超过</a:t>
            </a:r>
            <a:r>
              <a:rPr lang="en-US" altLang="zh-CN" dirty="0"/>
              <a:t>100</a:t>
            </a:r>
            <a:r>
              <a:rPr lang="zh-CN" altLang="en-US" dirty="0"/>
              <a:t>时不再增加，当按下</a:t>
            </a:r>
            <a:r>
              <a:rPr lang="en-US" altLang="zh-CN" dirty="0"/>
              <a:t>KEY3</a:t>
            </a:r>
            <a:r>
              <a:rPr lang="zh-CN" altLang="en-US" dirty="0"/>
              <a:t>时，目标步数减少</a:t>
            </a:r>
            <a:r>
              <a:rPr lang="en-US" altLang="zh-CN" dirty="0"/>
              <a:t>10</a:t>
            </a:r>
            <a:r>
              <a:rPr lang="zh-CN" altLang="en-US" dirty="0"/>
              <a:t>，当小于</a:t>
            </a:r>
            <a:r>
              <a:rPr lang="en-US" altLang="zh-CN" dirty="0"/>
              <a:t>10</a:t>
            </a:r>
            <a:r>
              <a:rPr lang="zh-CN" altLang="en-US" dirty="0"/>
              <a:t>时不在减少，当</a:t>
            </a:r>
            <a:r>
              <a:rPr lang="en-US" altLang="zh-CN" dirty="0"/>
              <a:t>KEY2</a:t>
            </a:r>
            <a:r>
              <a:rPr lang="zh-CN" altLang="en-US" dirty="0"/>
              <a:t>和</a:t>
            </a:r>
            <a:r>
              <a:rPr lang="en-US" altLang="zh-CN" dirty="0"/>
              <a:t>KEY3</a:t>
            </a:r>
            <a:r>
              <a:rPr lang="zh-CN" altLang="en-US" dirty="0"/>
              <a:t>同时按下时，确定目标步数，前往下一个界面。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858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770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3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3384-B802-4AA2-8B0B-5A9C21555A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187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8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664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4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8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8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1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59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5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0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4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12/7/2023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239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457FA779-50FE-B70B-1B71-FA56F4661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84" y="4270342"/>
            <a:ext cx="4814316" cy="1778503"/>
          </a:xfrm>
        </p:spPr>
        <p:txBody>
          <a:bodyPr anchor="b">
            <a:norm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汇报人：田博松</a:t>
            </a:r>
            <a:endParaRPr lang="en-US" altLang="zh-CN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小组成员：田博松 李可文 徐静怡</a:t>
            </a:r>
            <a:endParaRPr lang="en-US" altLang="zh-CN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ts val="3300"/>
              </a:lnSpc>
              <a:spcBef>
                <a:spcPts val="1200"/>
              </a:spcBef>
            </a:pPr>
            <a:r>
              <a:rPr lang="zh-CN" altLang="en-US" sz="1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电子科学与技术</a:t>
            </a:r>
            <a:r>
              <a:rPr lang="en-US" altLang="zh-CN" sz="1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21-2</a:t>
            </a:r>
            <a:r>
              <a:rPr lang="zh-CN" altLang="en-US" sz="1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班</a:t>
            </a:r>
            <a:endParaRPr lang="zh-CN" alt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标题 1">
            <a:extLst>
              <a:ext uri="{FF2B5EF4-FFF2-40B4-BE49-F238E27FC236}">
                <a16:creationId xmlns:a16="http://schemas.microsoft.com/office/drawing/2014/main" id="{4EE02CF2-1BDC-2069-2A9E-E62F120434B6}"/>
              </a:ext>
            </a:extLst>
          </p:cNvPr>
          <p:cNvSpPr txBox="1">
            <a:spLocks/>
          </p:cNvSpPr>
          <p:nvPr/>
        </p:nvSpPr>
        <p:spPr>
          <a:xfrm>
            <a:off x="3490175" y="2421229"/>
            <a:ext cx="5705341" cy="18674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300"/>
              </a:lnSpc>
            </a:pPr>
            <a:r>
              <a:rPr lang="zh-CN" altLang="en-US" dirty="0">
                <a:solidFill>
                  <a:srgbClr val="FFFFFF"/>
                </a:solidFill>
              </a:rPr>
              <a:t>智能计步器</a:t>
            </a:r>
            <a:endParaRPr lang="en-US" altLang="zh-CN" dirty="0">
              <a:solidFill>
                <a:srgbClr val="FFFFFF"/>
              </a:solidFill>
            </a:endParaRPr>
          </a:p>
          <a:p>
            <a:pPr>
              <a:lnSpc>
                <a:spcPts val="3300"/>
              </a:lnSpc>
            </a:pPr>
            <a:endParaRPr lang="en-US" altLang="zh-CN" sz="2800" dirty="0">
              <a:solidFill>
                <a:srgbClr val="FFFFFF"/>
              </a:solidFill>
            </a:endParaRPr>
          </a:p>
          <a:p>
            <a:pPr algn="r">
              <a:lnSpc>
                <a:spcPts val="3300"/>
              </a:lnSpc>
            </a:pPr>
            <a:r>
              <a:rPr lang="en-US" altLang="zh-CN" sz="2800" dirty="0">
                <a:solidFill>
                  <a:srgbClr val="FFFFFF"/>
                </a:solidFill>
              </a:rPr>
              <a:t>—《</a:t>
            </a:r>
            <a:r>
              <a:rPr lang="zh-CN" altLang="en-US" sz="2800" dirty="0">
                <a:solidFill>
                  <a:srgbClr val="FFFFFF"/>
                </a:solidFill>
              </a:rPr>
              <a:t>嵌入式系统</a:t>
            </a:r>
            <a:r>
              <a:rPr lang="en-US" altLang="zh-CN" sz="2800" dirty="0">
                <a:solidFill>
                  <a:srgbClr val="FFFFFF"/>
                </a:solidFill>
              </a:rPr>
              <a:t>》</a:t>
            </a:r>
            <a:r>
              <a:rPr lang="zh-CN" altLang="en-US" sz="2800" dirty="0">
                <a:solidFill>
                  <a:srgbClr val="FFFFFF"/>
                </a:solidFill>
              </a:rPr>
              <a:t>三级项目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1036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562843" y="2477537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Part2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功能实现方法</a:t>
            </a:r>
          </a:p>
        </p:txBody>
      </p:sp>
    </p:spTree>
    <p:extLst>
      <p:ext uri="{BB962C8B-B14F-4D97-AF65-F5344CB8AC3E}">
        <p14:creationId xmlns:p14="http://schemas.microsoft.com/office/powerpoint/2010/main" val="66150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前置条件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84DF34-8760-F7DA-BFAB-320DED0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84DCA39-A85E-037A-97A9-46428F71C7B7}"/>
              </a:ext>
            </a:extLst>
          </p:cNvPr>
          <p:cNvSpPr txBox="1">
            <a:spLocks/>
          </p:cNvSpPr>
          <p:nvPr/>
        </p:nvSpPr>
        <p:spPr>
          <a:xfrm>
            <a:off x="1142999" y="2194273"/>
            <a:ext cx="4558894" cy="356711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设置全局时间变量</a:t>
            </a:r>
            <a:r>
              <a:rPr lang="en-US" altLang="zh-CN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system_time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设置全局步数变量</a:t>
            </a:r>
            <a:r>
              <a:rPr lang="en-GB" altLang="zh-CN" kern="1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step_count</a:t>
            </a:r>
            <a:endParaRPr lang="en-GB" altLang="zh-CN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设置按键中断标志变量</a:t>
            </a:r>
            <a:r>
              <a:rPr lang="en-GB" altLang="zh-CN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reset</a:t>
            </a:r>
            <a:r>
              <a:rPr lang="en-GB" altLang="zh-CN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_</a:t>
            </a:r>
            <a:r>
              <a:rPr lang="en-GB" altLang="zh-CN" kern="100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flag</a:t>
            </a:r>
            <a:endParaRPr lang="en-GB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初始化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1ms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的定时器中断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初始化按键中断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生成相应字模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MPU6050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、蜂鸣器等外设初始化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endParaRPr lang="en-GB" altLang="zh-CN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24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967696" y="776905"/>
            <a:ext cx="888301" cy="5304190"/>
          </a:xfrm>
          <a:prstGeom prst="rect">
            <a:avLst/>
          </a:prstGeom>
        </p:spPr>
        <p:txBody>
          <a:bodyPr vert="wordArtVertRtl"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三层动态阈值计步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84DF34-8760-F7DA-BFAB-320DED0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64FCB71-BCF5-A93A-1401-6E3CE2D7A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692" y="0"/>
            <a:ext cx="9368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其他功能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84DF34-8760-F7DA-BFAB-320DED0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84DCA39-A85E-037A-97A9-46428F71C7B7}"/>
              </a:ext>
            </a:extLst>
          </p:cNvPr>
          <p:cNvSpPr txBox="1">
            <a:spLocks/>
          </p:cNvSpPr>
          <p:nvPr/>
        </p:nvSpPr>
        <p:spPr>
          <a:xfrm>
            <a:off x="814680" y="2087629"/>
            <a:ext cx="10744222" cy="4432233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通过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1ms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为周期的定时器中断实现系统时间的设计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通过对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KEY1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设置按键中断，当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KEY1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按下后，对中断标志位置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1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，系统时间、步数置零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通过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if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条件检测当前步数值，若达到设定要求，蜂鸣器和流水灯开始工作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在前两个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while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循环中，对于目标步数和体重信息通过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KEY2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增加，通过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KEY3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减小，当两个按键同时按下，跳出此层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While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循环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通过公式计算出当前步速、消耗的卡路里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通过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MPU6050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读出温度值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温度值和时间值通过格式化输出在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OLED</a:t>
            </a:r>
          </a:p>
          <a:p>
            <a:pPr indent="266700" algn="just">
              <a:spcBef>
                <a:spcPts val="300"/>
              </a:spcBef>
            </a:pPr>
            <a:endParaRPr lang="en-US" altLang="zh-CN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endParaRPr lang="en-US" altLang="zh-CN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endParaRPr lang="en-GB" altLang="zh-CN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22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562843" y="2477537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Part3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创新点和未来展望</a:t>
            </a:r>
          </a:p>
        </p:txBody>
      </p:sp>
    </p:spTree>
    <p:extLst>
      <p:ext uri="{BB962C8B-B14F-4D97-AF65-F5344CB8AC3E}">
        <p14:creationId xmlns:p14="http://schemas.microsoft.com/office/powerpoint/2010/main" val="4485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创新点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84DF34-8760-F7DA-BFAB-320DED0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84DCA39-A85E-037A-97A9-46428F71C7B7}"/>
              </a:ext>
            </a:extLst>
          </p:cNvPr>
          <p:cNvSpPr txBox="1">
            <a:spLocks/>
          </p:cNvSpPr>
          <p:nvPr/>
        </p:nvSpPr>
        <p:spPr>
          <a:xfrm>
            <a:off x="1142999" y="2194273"/>
            <a:ext cx="6791326" cy="356711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 algn="just">
              <a:spcBef>
                <a:spcPts val="300"/>
              </a:spcBef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1.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在题目要求的基础上添加了通过用户自定义身体体重信息、显示运动时间、显示当前气温。</a:t>
            </a:r>
          </a:p>
          <a:p>
            <a:pPr indent="266700" algn="just">
              <a:spcBef>
                <a:spcPts val="300"/>
              </a:spcBef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2.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通过设置三层阈值，即加速度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，模值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差值、角度差值、时间差值，通过动态阈值算法，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每次计步的同时更新阈值数组，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实现精准计步。</a:t>
            </a:r>
          </a:p>
          <a:p>
            <a:pPr indent="266700" algn="just">
              <a:spcBef>
                <a:spcPts val="300"/>
              </a:spcBef>
            </a:pPr>
            <a:endParaRPr lang="en-GB" altLang="zh-CN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475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未来展望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84DF34-8760-F7DA-BFAB-320DED0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84DCA39-A85E-037A-97A9-46428F71C7B7}"/>
              </a:ext>
            </a:extLst>
          </p:cNvPr>
          <p:cNvSpPr txBox="1">
            <a:spLocks/>
          </p:cNvSpPr>
          <p:nvPr/>
        </p:nvSpPr>
        <p:spPr>
          <a:xfrm>
            <a:off x="1142999" y="2194273"/>
            <a:ext cx="7686676" cy="356711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实现当前运动手环上的大部分功能，以此训练自己的编程能力、系统设计能力。如通过蓝牙模块、</a:t>
            </a: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WIFI</a:t>
            </a:r>
            <a:r>
              <a:rPr lang="zh-CN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模块实现自主校订当前时间并在屏幕中显示，实现定时器功能，提醒用户运动达到限额，实现抬腕亮屏，减少系统耗电，提高续航等等功能。</a:t>
            </a:r>
          </a:p>
          <a:p>
            <a:pPr indent="266700" algn="just">
              <a:spcBef>
                <a:spcPts val="300"/>
              </a:spcBef>
            </a:pPr>
            <a:endParaRPr lang="en-GB" altLang="zh-CN" b="1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indent="266700" algn="just">
              <a:spcBef>
                <a:spcPts val="300"/>
              </a:spcBef>
            </a:pP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258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562843" y="2477537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恳请老师批评指正</a:t>
            </a:r>
          </a:p>
        </p:txBody>
      </p:sp>
    </p:spTree>
    <p:extLst>
      <p:ext uri="{BB962C8B-B14F-4D97-AF65-F5344CB8AC3E}">
        <p14:creationId xmlns:p14="http://schemas.microsoft.com/office/powerpoint/2010/main" val="210365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762465" y="912754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目录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4682441C-C588-8E09-BC13-C6C865E72239}"/>
              </a:ext>
            </a:extLst>
          </p:cNvPr>
          <p:cNvSpPr txBox="1">
            <a:spLocks/>
          </p:cNvSpPr>
          <p:nvPr/>
        </p:nvSpPr>
        <p:spPr>
          <a:xfrm>
            <a:off x="1762466" y="237406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系统设计思路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功能实现方法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创新点和未来展望</a:t>
            </a:r>
            <a:endParaRPr lang="en-US" altLang="zh-CN" sz="2800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601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8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562843" y="2477537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Part1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系统设计思路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476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目标功能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4682441C-C588-8E09-BC13-C6C865E72239}"/>
              </a:ext>
            </a:extLst>
          </p:cNvPr>
          <p:cNvSpPr txBox="1">
            <a:spLocks/>
          </p:cNvSpPr>
          <p:nvPr/>
        </p:nvSpPr>
        <p:spPr>
          <a:xfrm>
            <a:off x="1142998" y="2194273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按键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可以清零步数、设置目标步数。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达到目标步数后发出蜂鸣提示并且流水灯循环。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目标步数，当达目标步数以后蜂鸣器会发出声音，显示流水灯。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能够自定义个人信息，如体重等。</a:t>
            </a: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en-US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OLED</a:t>
            </a:r>
            <a:r>
              <a:rPr lang="zh-CN" altLang="zh-CN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显示目标步数、当前步数、当前步速和消耗的卡路里。</a:t>
            </a:r>
            <a:endParaRPr lang="zh-CN" altLang="zh-CN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能够显示当前气温</a:t>
            </a:r>
            <a:r>
              <a:rPr lang="zh-CN" altLang="en-US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、运动时间</a:t>
            </a: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，以便更好的让用户掌握</a:t>
            </a:r>
            <a:r>
              <a:rPr lang="zh-CN" altLang="en-US" b="1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运动</a:t>
            </a:r>
            <a:r>
              <a:rPr lang="zh-CN" altLang="zh-CN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状态。</a:t>
            </a: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671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系统框图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84DF34-8760-F7DA-BFAB-320DED0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84DCA39-A85E-037A-97A9-46428F71C7B7}"/>
              </a:ext>
            </a:extLst>
          </p:cNvPr>
          <p:cNvSpPr txBox="1">
            <a:spLocks/>
          </p:cNvSpPr>
          <p:nvPr/>
        </p:nvSpPr>
        <p:spPr>
          <a:xfrm>
            <a:off x="1142999" y="2194273"/>
            <a:ext cx="4558894" cy="356711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 algn="just">
              <a:spcBef>
                <a:spcPts val="300"/>
              </a:spcBef>
            </a:pPr>
            <a:r>
              <a:rPr lang="en-US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STM32F407</a:t>
            </a:r>
            <a:r>
              <a:rPr lang="zh-CN" altLang="zh-CN" sz="20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开发板</a:t>
            </a:r>
            <a:endParaRPr lang="en-US" altLang="zh-CN" sz="2000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MPU6050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加速度传感器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OLED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显示屏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按键模块</a:t>
            </a:r>
            <a:endParaRPr lang="en-US" altLang="zh-CN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有源蜂鸣器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en-US" altLang="zh-CN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LED</a:t>
            </a: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模块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r>
              <a:rPr lang="zh-CN" altLang="en-US" kern="1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电源模块</a:t>
            </a:r>
            <a:endParaRPr lang="en-US" altLang="zh-CN" kern="100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just">
              <a:spcBef>
                <a:spcPts val="300"/>
              </a:spcBef>
            </a:pPr>
            <a:endParaRPr lang="zh-CN" altLang="zh-CN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6D181-CC2A-39C0-C7E3-75DD1D772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777" y="995362"/>
            <a:ext cx="59055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1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预期效果</a:t>
            </a:r>
          </a:p>
        </p:txBody>
      </p:sp>
      <p:pic>
        <p:nvPicPr>
          <p:cNvPr id="3" name="图片 2" descr="电子仪器&#10;&#10;描述已自动生成">
            <a:extLst>
              <a:ext uri="{FF2B5EF4-FFF2-40B4-BE49-F238E27FC236}">
                <a16:creationId xmlns:a16="http://schemas.microsoft.com/office/drawing/2014/main" id="{ACB8A7B1-350F-679E-BD9A-41873DA86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122" y="1782762"/>
            <a:ext cx="2983389" cy="3978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3EFBB2-2672-DBCD-F1F1-EBDE0B00A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879" y="1782762"/>
            <a:ext cx="2983388" cy="397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 descr="电子零件&#10;&#10;描述已自动生成">
            <a:extLst>
              <a:ext uri="{FF2B5EF4-FFF2-40B4-BE49-F238E27FC236}">
                <a16:creationId xmlns:a16="http://schemas.microsoft.com/office/drawing/2014/main" id="{6A1F24B4-50B4-3EA2-58D6-F3D38C47B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144" y="1782762"/>
            <a:ext cx="2983389" cy="397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43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主程序流程图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84DF34-8760-F7DA-BFAB-320DED0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1A01099-E5E4-5FA1-F1EC-4BD6E2EB9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458" y="872888"/>
            <a:ext cx="5750241" cy="518251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0E11B1F-041F-3D04-37D2-E731C7E03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393" y="1751102"/>
            <a:ext cx="3572566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2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主程序流程图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84DF34-8760-F7DA-BFAB-320DED0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8117D7-1BCF-546A-C0AC-15FE9812A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5" y="1431193"/>
            <a:ext cx="7115996" cy="39956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147B405-CFBB-6D0E-38AD-58068928D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13" y="1965823"/>
            <a:ext cx="2983388" cy="397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55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91C09-04EE-41A7-BC35-466CD8800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D6A395-8B77-4B2D-AA7E-1B4CE370C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3893EA65-F263-1C7E-EFFF-AA4FF0568A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5372E1-5D0A-4FE4-B20F-D0CF85FD0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081F5-C318-4421-A7E9-D7F6810B6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1138A-B8F9-72FE-F116-24ADC6091ED9}"/>
              </a:ext>
            </a:extLst>
          </p:cNvPr>
          <p:cNvSpPr txBox="1">
            <a:spLocks/>
          </p:cNvSpPr>
          <p:nvPr/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DADE-F12E-7338-AD50-A4245B6EC988}"/>
              </a:ext>
            </a:extLst>
          </p:cNvPr>
          <p:cNvSpPr txBox="1">
            <a:spLocks/>
          </p:cNvSpPr>
          <p:nvPr/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CA807-30AB-E443-3300-E6233FDD4E6F}"/>
              </a:ext>
            </a:extLst>
          </p:cNvPr>
          <p:cNvSpPr txBox="1">
            <a:spLocks/>
          </p:cNvSpPr>
          <p:nvPr/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defPPr>
              <a:defRPr lang="zh-CN"/>
            </a:defPPr>
            <a:lvl1pPr marL="0" algn="r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嵌入式系统三级项目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6728FA4-D223-165D-9945-780DE63DD584}"/>
              </a:ext>
            </a:extLst>
          </p:cNvPr>
          <p:cNvSpPr txBox="1">
            <a:spLocks/>
          </p:cNvSpPr>
          <p:nvPr/>
        </p:nvSpPr>
        <p:spPr>
          <a:xfrm>
            <a:off x="1142999" y="802596"/>
            <a:ext cx="10087584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主程序流程图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A84DF34-8760-F7DA-BFAB-320DED0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A737E9-AA03-A036-CAA5-04C6D07D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732" y="743234"/>
            <a:ext cx="5459851" cy="5535682"/>
          </a:xfrm>
          <a:prstGeom prst="rect">
            <a:avLst/>
          </a:prstGeom>
        </p:spPr>
      </p:pic>
      <p:pic>
        <p:nvPicPr>
          <p:cNvPr id="8" name="图片 7" descr="电子零件&#10;&#10;描述已自动生成">
            <a:extLst>
              <a:ext uri="{FF2B5EF4-FFF2-40B4-BE49-F238E27FC236}">
                <a16:creationId xmlns:a16="http://schemas.microsoft.com/office/drawing/2014/main" id="{A82F8191-1E1A-4E59-3EA7-E27BCA5DF2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12" y="1916112"/>
            <a:ext cx="2983389" cy="3978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745672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2E5E8"/>
      </a:lt2>
      <a:accent1>
        <a:srgbClr val="BA9C80"/>
      </a:accent1>
      <a:accent2>
        <a:srgbClr val="BA827F"/>
      </a:accent2>
      <a:accent3>
        <a:srgbClr val="C594A6"/>
      </a:accent3>
      <a:accent4>
        <a:srgbClr val="BA7FAD"/>
      </a:accent4>
      <a:accent5>
        <a:srgbClr val="BC94C5"/>
      </a:accent5>
      <a:accent6>
        <a:srgbClr val="967FBA"/>
      </a:accent6>
      <a:hlink>
        <a:srgbClr val="5E85A8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1410</Words>
  <Application>Microsoft Office PowerPoint</Application>
  <PresentationFormat>宽屏</PresentationFormat>
  <Paragraphs>152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Amasis MT Pro Medium</vt:lpstr>
      <vt:lpstr>Arial</vt:lpstr>
      <vt:lpstr>Calibri</vt:lpstr>
      <vt:lpstr>Times New Roman</vt:lpstr>
      <vt:lpstr>Univers Light</vt:lpstr>
      <vt:lpstr>TribuneVTI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燕山大学2023年毛泽东思想和中国特色社会主义理论体系概论 实践教学作品</dc:title>
  <dc:creator>博松 田</dc:creator>
  <cp:lastModifiedBy>博松 田</cp:lastModifiedBy>
  <cp:revision>14</cp:revision>
  <dcterms:created xsi:type="dcterms:W3CDTF">2023-10-29T06:56:34Z</dcterms:created>
  <dcterms:modified xsi:type="dcterms:W3CDTF">2023-12-07T06:36:22Z</dcterms:modified>
</cp:coreProperties>
</file>